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62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245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1B09-BBB2-410B-B390-21A3CE2D3664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8B400-A980-45EE-82A1-7CEE2314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2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8B400-A980-45EE-82A1-7CEE231427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3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3EDF-F835-4381-89E5-18BD7D0E4D82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84AC-59D8-43EE-A9EF-EE5FC0EC616E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EA2-4C86-4338-86AF-64094A08B416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BBDD-B28F-438B-968E-CA0B91E427BD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8D48-F93B-4C18-B742-24A3FAA9467B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4B8F-FE2D-4E13-B068-2529A7906259}" type="datetime1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BC0-8671-4238-A9C2-F1AB88B88D3F}" type="datetime1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10-45B7-4C85-B5EF-5A1CD271067F}" type="datetime1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1E5E-C7BC-4BCE-AC48-0E60102C4580}" type="datetime1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4630-165A-4342-8B31-2BBE5677C637}" type="datetime1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293E-01D8-4069-9D6D-B974D2597DCA}" type="datetime1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F5B108-B08A-4A7D-8F0B-1015E3C904DE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&#1085;&#1089;&#1087;&#1082;-&#1089;&#1080;&#1073;&#1080;&#1088;&#1100;.&#1088;&#1092;/&#1079;&#1072;&#1087;&#1080;&#1089;&#1072;&#1090;&#1100;&#1089;&#1103;-&#1085;&#1072;-&#1086;&#1073;&#1091;&#1095;&#1077;&#1085;&#1080;&#1077;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80918"/>
            <a:ext cx="7395958" cy="2272228"/>
          </a:xfrm>
        </p:spPr>
        <p:txBody>
          <a:bodyPr anchor="t">
            <a:noAutofit/>
          </a:bodyPr>
          <a:lstStyle/>
          <a:p>
            <a:pPr algn="l"/>
            <a:r>
              <a:rPr lang="ru-RU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Обучение экспертов НОК и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ПОА</a:t>
            </a:r>
            <a:b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Опыт развития НСК в Иркутской области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C:\Users\Саша\Desktop\Фонд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0729"/>
            <a:ext cx="2862314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8676" y="4797152"/>
            <a:ext cx="496946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Докладчик: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Генеральный директор Фонда развития квалификаций и компетенций в СФО, к.э.н.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11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Тумбаев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Станислав Игоревич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Совет по развитию профессиональных квалификаций при Губернаторе </a:t>
            </a:r>
            <a:r>
              <a:rPr lang="ru-RU" sz="2700" dirty="0"/>
              <a:t>Иркутской области</a:t>
            </a:r>
            <a:endParaRPr lang="ru-RU" sz="27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06" y="1760811"/>
            <a:ext cx="6888436" cy="4331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6092133"/>
            <a:ext cx="28803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82967"/>
            <a:ext cx="618181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06" y="6182967"/>
            <a:ext cx="1374976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3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Основные решения совета по развитию профессиональных квалификаций при Губернаторе </a:t>
            </a:r>
            <a:r>
              <a:rPr lang="ru-RU" sz="2700" dirty="0"/>
              <a:t>Иркутской области</a:t>
            </a:r>
            <a:endParaRPr lang="ru-RU" sz="27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6092133"/>
            <a:ext cx="28803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2122"/>
            <a:ext cx="618181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06" y="6182967"/>
            <a:ext cx="1374976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96" y="1615068"/>
            <a:ext cx="7489517" cy="45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5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Основные вопросы обозначенные в плане работы совета по развитию профессиональных квалификаций при Губернаторе </a:t>
            </a:r>
            <a:r>
              <a:rPr lang="ru-RU" sz="2700" dirty="0"/>
              <a:t>Иркутской </a:t>
            </a:r>
            <a:r>
              <a:rPr lang="ru-RU" sz="2700" dirty="0" smtClean="0"/>
              <a:t>области на 2018 г.</a:t>
            </a:r>
            <a:endParaRPr lang="ru-RU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6092133"/>
            <a:ext cx="28803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2122"/>
            <a:ext cx="618181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06" y="6182967"/>
            <a:ext cx="1374976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" y="2276872"/>
            <a:ext cx="90873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3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Обучение экспертов НОК и ПОА: </a:t>
            </a:r>
            <a:br>
              <a:rPr lang="ru-RU" sz="36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общая информация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503" y="39330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С 2016 года СПКФР был аккредитован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791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эксперт.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Из них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611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экспертов НОК и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180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экспертов ПОА.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9614" y="4635133"/>
            <a:ext cx="443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Сразу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после получения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сертификата, эксперты могут принимать участие в проведении независимой оценки квалификации или профессионально-общественной аккредитации образовательных программ.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664764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Фонд развития квалификаций и компетенций в СФО является уполномоченной организацией СПКФР и совместно с 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Барнаульским филиалом  Финансового университета при правительстве РФ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 осуществляет обучение экспертов в области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ПОА и НОК.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C:\Users\user\Downloads\IMG_40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5" y="2578750"/>
            <a:ext cx="4012053" cy="29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19" y="6049385"/>
            <a:ext cx="1249978" cy="5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32" y="6021286"/>
            <a:ext cx="618181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2160" y="6022600"/>
            <a:ext cx="28803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Обучение экспертов НОК и ПОА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20888"/>
            <a:ext cx="777686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Обучение проводится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онлайн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 формате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вебинаров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 преподавателем.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Саша\Desktop\Фонд\Презентация Лебедева\moni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0" y="2467055"/>
            <a:ext cx="661719" cy="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3344798"/>
            <a:ext cx="777686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Длительность обучения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18 часов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реализуемых в течение месяца.</a:t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По итогу обучения выполняется контрольное задание, на основании которого эксперт получает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удостоверение о повышении квалификации и свидетельство эксперта.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50" y="3390965"/>
            <a:ext cx="661719" cy="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4856966"/>
            <a:ext cx="777686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Стоимость обучения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19 000 рублей. 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dirty="0">
                <a:latin typeface="Calibri" pitchFamily="34" charset="0"/>
                <a:cs typeface="Calibri" pitchFamily="34" charset="0"/>
              </a:rPr>
              <a:t>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ознаграждение эксперта за один проведенный экзамен по НОК или проведение процедуры ПОА составляет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9 000 рублей.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50" y="4903133"/>
            <a:ext cx="661719" cy="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021286"/>
            <a:ext cx="1374976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32" y="6021286"/>
            <a:ext cx="618181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12160" y="6022600"/>
            <a:ext cx="28803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Запись на обучение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8459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Запись на обучение:</a:t>
            </a:r>
            <a:br>
              <a:rPr lang="ru-RU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ru-RU" sz="2800" dirty="0" err="1">
                <a:latin typeface="Calibri" pitchFamily="34" charset="0"/>
                <a:cs typeface="Calibri" pitchFamily="34" charset="0"/>
                <a:hlinkClick r:id="rId2"/>
              </a:rPr>
              <a:t>нспк-сибирь.рф</a:t>
            </a:r>
            <a:r>
              <a:rPr lang="ru-RU" sz="2800" dirty="0">
                <a:latin typeface="Calibri" pitchFamily="34" charset="0"/>
                <a:cs typeface="Calibri" pitchFamily="34" charset="0"/>
                <a:hlinkClick r:id="rId2"/>
              </a:rPr>
              <a:t>/записаться-на-обучение</a:t>
            </a:r>
            <a:r>
              <a:rPr lang="ru-RU" sz="2800" dirty="0" smtClean="0">
                <a:latin typeface="Calibri" pitchFamily="34" charset="0"/>
                <a:cs typeface="Calibri" pitchFamily="34" charset="0"/>
                <a:hlinkClick r:id="rId2"/>
              </a:rPr>
              <a:t>/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Или по телефону:</a:t>
            </a:r>
          </a:p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+7 (3952) 559-777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  <a:cs typeface="Calibri" pitchFamily="34" charset="0"/>
              </a:rPr>
            </a:b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021286"/>
            <a:ext cx="1374976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32" y="6021286"/>
            <a:ext cx="618181" cy="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160" y="6022600"/>
            <a:ext cx="28803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395958" cy="316835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ru-RU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C:\Users\Саша\Desktop\Фонд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0729"/>
            <a:ext cx="2862314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715268"/>
            <a:ext cx="799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+7 (3952) 559-777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нспк-сибирь.рф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Саша\Desktop\Фонд\КОнференция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396</TotalTime>
  <Words>212</Words>
  <Application>Microsoft Office PowerPoint</Application>
  <PresentationFormat>Экран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Candara</vt:lpstr>
      <vt:lpstr>Symbol</vt:lpstr>
      <vt:lpstr>Волна</vt:lpstr>
      <vt:lpstr> Обучение экспертов НОК и ПОА Опыт развития НСК в Иркутской области</vt:lpstr>
      <vt:lpstr>Совет по развитию профессиональных квалификаций при Губернаторе Иркутской области</vt:lpstr>
      <vt:lpstr>Основные решения совета по развитию профессиональных квалификаций при Губернаторе Иркутской области</vt:lpstr>
      <vt:lpstr>Основные вопросы обозначенные в плане работы совета по развитию профессиональных квалификаций при Губернаторе Иркутской области на 2018 г.</vt:lpstr>
      <vt:lpstr>Обучение экспертов НОК и ПОА:  общая информация</vt:lpstr>
      <vt:lpstr>Обучение экспертов НОК и ПОА</vt:lpstr>
      <vt:lpstr>Запись на обучение</vt:lpstr>
      <vt:lpstr>Спасибо за внимание!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развития сети представительств  Фонда РКК в СФО</dc:title>
  <dc:creator>Саша</dc:creator>
  <cp:lastModifiedBy>user</cp:lastModifiedBy>
  <cp:revision>28</cp:revision>
  <dcterms:created xsi:type="dcterms:W3CDTF">2018-04-17T03:33:38Z</dcterms:created>
  <dcterms:modified xsi:type="dcterms:W3CDTF">2018-06-06T10:40:02Z</dcterms:modified>
</cp:coreProperties>
</file>